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10"/>
  </p:notesMasterIdLst>
  <p:sldIdLst>
    <p:sldId id="256" r:id="rId6"/>
    <p:sldId id="257" r:id="rId7"/>
    <p:sldId id="258" r:id="rId8"/>
    <p:sldId id="259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7"/>
    <p:restoredTop sz="94668"/>
  </p:normalViewPr>
  <p:slideViewPr>
    <p:cSldViewPr snapToGrid="0">
      <p:cViewPr varScale="1">
        <p:scale>
          <a:sx n="116" d="100"/>
          <a:sy n="116" d="100"/>
        </p:scale>
        <p:origin x="48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700">
        <a:latin typeface="+mn-lt"/>
        <a:ea typeface="+mn-ea"/>
        <a:cs typeface="+mn-cs"/>
        <a:sym typeface="Arial"/>
      </a:defRPr>
    </a:lvl1pPr>
    <a:lvl2pPr indent="228600" defTabSz="584200" latinLnBrk="0">
      <a:defRPr sz="700">
        <a:latin typeface="+mn-lt"/>
        <a:ea typeface="+mn-ea"/>
        <a:cs typeface="+mn-cs"/>
        <a:sym typeface="Arial"/>
      </a:defRPr>
    </a:lvl2pPr>
    <a:lvl3pPr indent="457200" defTabSz="584200" latinLnBrk="0">
      <a:defRPr sz="700">
        <a:latin typeface="+mn-lt"/>
        <a:ea typeface="+mn-ea"/>
        <a:cs typeface="+mn-cs"/>
        <a:sym typeface="Arial"/>
      </a:defRPr>
    </a:lvl3pPr>
    <a:lvl4pPr indent="685800" defTabSz="584200" latinLnBrk="0">
      <a:defRPr sz="700">
        <a:latin typeface="+mn-lt"/>
        <a:ea typeface="+mn-ea"/>
        <a:cs typeface="+mn-cs"/>
        <a:sym typeface="Arial"/>
      </a:defRPr>
    </a:lvl4pPr>
    <a:lvl5pPr indent="914400" defTabSz="584200" latinLnBrk="0">
      <a:defRPr sz="700">
        <a:latin typeface="+mn-lt"/>
        <a:ea typeface="+mn-ea"/>
        <a:cs typeface="+mn-cs"/>
        <a:sym typeface="Arial"/>
      </a:defRPr>
    </a:lvl5pPr>
    <a:lvl6pPr indent="1143000" defTabSz="584200" latinLnBrk="0">
      <a:defRPr sz="700">
        <a:latin typeface="+mn-lt"/>
        <a:ea typeface="+mn-ea"/>
        <a:cs typeface="+mn-cs"/>
        <a:sym typeface="Arial"/>
      </a:defRPr>
    </a:lvl6pPr>
    <a:lvl7pPr indent="1371600" defTabSz="584200" latinLnBrk="0">
      <a:defRPr sz="700">
        <a:latin typeface="+mn-lt"/>
        <a:ea typeface="+mn-ea"/>
        <a:cs typeface="+mn-cs"/>
        <a:sym typeface="Arial"/>
      </a:defRPr>
    </a:lvl7pPr>
    <a:lvl8pPr indent="1600200" defTabSz="584200" latinLnBrk="0">
      <a:defRPr sz="700">
        <a:latin typeface="+mn-lt"/>
        <a:ea typeface="+mn-ea"/>
        <a:cs typeface="+mn-cs"/>
        <a:sym typeface="Arial"/>
      </a:defRPr>
    </a:lvl8pPr>
    <a:lvl9pPr indent="1828800" defTabSz="584200" latinLnBrk="0">
      <a:defRPr sz="7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84AF8C5-8AC0-95DB-4D4D-3AF33C632A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00" b="38686"/>
          <a:stretch/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9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5" name="Grafik 4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58E29AA9-0B79-F75D-BF8D-F047F81B78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884" y="6103272"/>
            <a:ext cx="2908342" cy="595056"/>
          </a:xfrm>
          <a:prstGeom prst="rect">
            <a:avLst/>
          </a:prstGeom>
        </p:spPr>
      </p:pic>
      <p:pic>
        <p:nvPicPr>
          <p:cNvPr id="2" name="Grafik 1" descr="Ein Bild, das Diagramm enthält.&#10;&#10;Automatisch generierte Beschreibung">
            <a:extLst>
              <a:ext uri="{FF2B5EF4-FFF2-40B4-BE49-F238E27FC236}">
                <a16:creationId xmlns:a16="http://schemas.microsoft.com/office/drawing/2014/main" id="{6B17E26F-43F1-AA24-5B15-2DD10D9A32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152" y="649"/>
            <a:ext cx="1474074" cy="829166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3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4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4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9788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73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8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9788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04293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5"/>
          <p:cNvSpPr txBox="1"/>
          <p:nvPr/>
        </p:nvSpPr>
        <p:spPr>
          <a:xfrm>
            <a:off x="400741" y="653608"/>
            <a:ext cx="8099024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>
              <a:defRPr sz="1200">
                <a:latin typeface="+mn-lt"/>
                <a:ea typeface="+mn-ea"/>
                <a:cs typeface="+mn-cs"/>
                <a:sym typeface="Arial"/>
              </a:defRPr>
            </a:pPr>
            <a:r>
              <a:rPr dirty="0"/>
              <a:t>Author Name</a:t>
            </a:r>
            <a:r>
              <a:rPr baseline="31999" dirty="0"/>
              <a:t>1</a:t>
            </a:r>
            <a:r>
              <a:rPr dirty="0"/>
              <a:t>, Author Name</a:t>
            </a:r>
            <a:r>
              <a:rPr baseline="31999" dirty="0"/>
              <a:t>2</a:t>
            </a:r>
            <a:r>
              <a:rPr dirty="0"/>
              <a:t> , Author Name</a:t>
            </a:r>
            <a:r>
              <a:rPr baseline="31999" dirty="0"/>
              <a:t>3</a:t>
            </a:r>
            <a:r>
              <a:rPr dirty="0"/>
              <a:t> …</a:t>
            </a:r>
          </a:p>
        </p:txBody>
      </p:sp>
      <p:sp>
        <p:nvSpPr>
          <p:cNvPr id="188" name="Rectangle 5"/>
          <p:cNvSpPr txBox="1"/>
          <p:nvPr/>
        </p:nvSpPr>
        <p:spPr>
          <a:xfrm>
            <a:off x="400741" y="833663"/>
            <a:ext cx="8099024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>
              <a:defRPr sz="1200">
                <a:latin typeface="+mn-lt"/>
                <a:ea typeface="+mn-ea"/>
                <a:cs typeface="+mn-cs"/>
                <a:sym typeface="Arial"/>
              </a:defRPr>
            </a:pPr>
            <a:r>
              <a:rPr baseline="31999" dirty="0"/>
              <a:t>1</a:t>
            </a:r>
            <a:r>
              <a:rPr dirty="0"/>
              <a:t>Affiliation, </a:t>
            </a:r>
            <a:r>
              <a:rPr baseline="31999" dirty="0"/>
              <a:t>2</a:t>
            </a:r>
            <a:r>
              <a:rPr dirty="0"/>
              <a:t>Affiliation, </a:t>
            </a:r>
            <a:r>
              <a:rPr baseline="31999" dirty="0"/>
              <a:t>3</a:t>
            </a:r>
            <a:r>
              <a:rPr dirty="0"/>
              <a:t>Affiliation, …</a:t>
            </a:r>
          </a:p>
        </p:txBody>
      </p:sp>
      <p:sp>
        <p:nvSpPr>
          <p:cNvPr id="189" name="Rectangle 7"/>
          <p:cNvSpPr txBox="1"/>
          <p:nvPr/>
        </p:nvSpPr>
        <p:spPr>
          <a:xfrm>
            <a:off x="400740" y="1190659"/>
            <a:ext cx="2798031" cy="3120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400"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dirty="0"/>
              <a:t>Background and</a:t>
            </a:r>
            <a:r>
              <a:rPr lang="de-DE" dirty="0"/>
              <a:t> </a:t>
            </a:r>
            <a:r>
              <a:rPr lang="de-DE" dirty="0" err="1"/>
              <a:t>Introduction</a:t>
            </a:r>
            <a:endParaRPr dirty="0"/>
          </a:p>
        </p:txBody>
      </p:sp>
      <p:sp>
        <p:nvSpPr>
          <p:cNvPr id="190" name="Rectangle 7"/>
          <p:cNvSpPr txBox="1"/>
          <p:nvPr/>
        </p:nvSpPr>
        <p:spPr>
          <a:xfrm>
            <a:off x="3554425" y="3238630"/>
            <a:ext cx="4309976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defRPr sz="1400">
                <a:solidFill>
                  <a:srgbClr val="FF26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dirty="0"/>
              <a:t>Note: a maximum of 4 slides is allowed!</a:t>
            </a:r>
          </a:p>
          <a:p>
            <a:pPr algn="ctr">
              <a:defRPr sz="1400">
                <a:solidFill>
                  <a:srgbClr val="FF26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dirty="0"/>
              <a:t>Please do not use animations, all contents of your poster must be visible if a PDF is generated!</a:t>
            </a:r>
          </a:p>
        </p:txBody>
      </p:sp>
      <p:sp>
        <p:nvSpPr>
          <p:cNvPr id="191" name="Rectangle 7"/>
          <p:cNvSpPr txBox="1"/>
          <p:nvPr/>
        </p:nvSpPr>
        <p:spPr>
          <a:xfrm>
            <a:off x="469344" y="1578707"/>
            <a:ext cx="2660823" cy="400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400">
                <a:solidFill>
                  <a:srgbClr val="FF26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Please use subheaders (you may change the headers of course!)</a:t>
            </a:r>
          </a:p>
        </p:txBody>
      </p:sp>
      <p:sp>
        <p:nvSpPr>
          <p:cNvPr id="11" name="Titeltext">
            <a:extLst>
              <a:ext uri="{FF2B5EF4-FFF2-40B4-BE49-F238E27FC236}">
                <a16:creationId xmlns:a16="http://schemas.microsoft.com/office/drawing/2014/main" id="{5F3A9FB4-8F33-AE4A-946E-88E3DD459B7D}"/>
              </a:ext>
            </a:extLst>
          </p:cNvPr>
          <p:cNvSpPr txBox="1">
            <a:spLocks/>
          </p:cNvSpPr>
          <p:nvPr/>
        </p:nvSpPr>
        <p:spPr>
          <a:xfrm>
            <a:off x="400741" y="200925"/>
            <a:ext cx="8099024" cy="4017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cap="none" spc="0" baseline="0">
                <a:solidFill>
                  <a:srgbClr val="000000"/>
                </a:solidFill>
                <a:uFillTx/>
                <a:latin typeface="+mn-l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de-DE"/>
              <a:t>Poster Title</a:t>
            </a:r>
            <a:endParaRPr lang="de-DE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ctangle 7"/>
          <p:cNvSpPr txBox="1"/>
          <p:nvPr/>
        </p:nvSpPr>
        <p:spPr>
          <a:xfrm>
            <a:off x="400740" y="730262"/>
            <a:ext cx="2798031" cy="3120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400"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de-DE" dirty="0"/>
              <a:t>Material and </a:t>
            </a:r>
            <a:r>
              <a:rPr dirty="0"/>
              <a:t>Methods</a:t>
            </a:r>
          </a:p>
        </p:txBody>
      </p:sp>
      <p:sp>
        <p:nvSpPr>
          <p:cNvPr id="196" name="Rectangle 7"/>
          <p:cNvSpPr txBox="1"/>
          <p:nvPr/>
        </p:nvSpPr>
        <p:spPr>
          <a:xfrm>
            <a:off x="5946053" y="686001"/>
            <a:ext cx="2660822" cy="400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400">
                <a:solidFill>
                  <a:srgbClr val="FF26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dirty="0"/>
              <a:t>Please put poster title on top of all four slides</a:t>
            </a:r>
          </a:p>
        </p:txBody>
      </p:sp>
      <p:sp>
        <p:nvSpPr>
          <p:cNvPr id="6" name="Titeltext">
            <a:extLst>
              <a:ext uri="{FF2B5EF4-FFF2-40B4-BE49-F238E27FC236}">
                <a16:creationId xmlns:a16="http://schemas.microsoft.com/office/drawing/2014/main" id="{B0E83D3C-E35E-704E-A55D-0959911C023B}"/>
              </a:ext>
            </a:extLst>
          </p:cNvPr>
          <p:cNvSpPr txBox="1">
            <a:spLocks/>
          </p:cNvSpPr>
          <p:nvPr/>
        </p:nvSpPr>
        <p:spPr>
          <a:xfrm>
            <a:off x="400741" y="200925"/>
            <a:ext cx="8099024" cy="4017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cap="none" spc="0" baseline="0">
                <a:solidFill>
                  <a:srgbClr val="000000"/>
                </a:solidFill>
                <a:uFillTx/>
                <a:latin typeface="+mn-l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de-DE"/>
              <a:t>Poster Title</a:t>
            </a:r>
            <a:endParaRPr lang="de-DE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angle 7"/>
          <p:cNvSpPr txBox="1"/>
          <p:nvPr/>
        </p:nvSpPr>
        <p:spPr>
          <a:xfrm>
            <a:off x="400740" y="704684"/>
            <a:ext cx="2798031" cy="3120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400"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Results</a:t>
            </a:r>
          </a:p>
        </p:txBody>
      </p:sp>
      <p:sp>
        <p:nvSpPr>
          <p:cNvPr id="4" name="Titeltext">
            <a:extLst>
              <a:ext uri="{FF2B5EF4-FFF2-40B4-BE49-F238E27FC236}">
                <a16:creationId xmlns:a16="http://schemas.microsoft.com/office/drawing/2014/main" id="{078BDADE-E5D9-144C-B768-B2B637F3FB0A}"/>
              </a:ext>
            </a:extLst>
          </p:cNvPr>
          <p:cNvSpPr txBox="1">
            <a:spLocks/>
          </p:cNvSpPr>
          <p:nvPr/>
        </p:nvSpPr>
        <p:spPr>
          <a:xfrm>
            <a:off x="400741" y="200925"/>
            <a:ext cx="8099024" cy="4017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cap="none" spc="0" baseline="0">
                <a:solidFill>
                  <a:srgbClr val="000000"/>
                </a:solidFill>
                <a:uFillTx/>
                <a:latin typeface="+mn-l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de-DE"/>
              <a:t>Poster Title</a:t>
            </a:r>
            <a:endParaRPr lang="de-DE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7"/>
          <p:cNvSpPr txBox="1"/>
          <p:nvPr/>
        </p:nvSpPr>
        <p:spPr>
          <a:xfrm>
            <a:off x="400740" y="687632"/>
            <a:ext cx="2798031" cy="3120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400"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de-DE" dirty="0" err="1"/>
              <a:t>Conclusion</a:t>
            </a:r>
            <a:r>
              <a:rPr lang="de-DE" dirty="0"/>
              <a:t> - </a:t>
            </a:r>
            <a:r>
              <a:rPr lang="de-DE" dirty="0" err="1"/>
              <a:t>Discussion</a:t>
            </a:r>
            <a:endParaRPr lang="de-DE" dirty="0"/>
          </a:p>
        </p:txBody>
      </p:sp>
      <p:sp>
        <p:nvSpPr>
          <p:cNvPr id="206" name="Rectangle 7"/>
          <p:cNvSpPr txBox="1"/>
          <p:nvPr/>
        </p:nvSpPr>
        <p:spPr>
          <a:xfrm>
            <a:off x="8912585" y="4382429"/>
            <a:ext cx="2798032" cy="3120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400"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dirty="0"/>
              <a:t>Acknowledgements</a:t>
            </a:r>
          </a:p>
        </p:txBody>
      </p:sp>
      <p:sp>
        <p:nvSpPr>
          <p:cNvPr id="207" name="Rectangle 7"/>
          <p:cNvSpPr txBox="1"/>
          <p:nvPr/>
        </p:nvSpPr>
        <p:spPr>
          <a:xfrm>
            <a:off x="8912585" y="4879282"/>
            <a:ext cx="2660822" cy="400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400">
                <a:solidFill>
                  <a:srgbClr val="FF26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dirty="0"/>
              <a:t>Please mention funding of your study here</a:t>
            </a:r>
          </a:p>
        </p:txBody>
      </p:sp>
      <p:sp>
        <p:nvSpPr>
          <p:cNvPr id="3" name="Titeltext">
            <a:extLst>
              <a:ext uri="{FF2B5EF4-FFF2-40B4-BE49-F238E27FC236}">
                <a16:creationId xmlns:a16="http://schemas.microsoft.com/office/drawing/2014/main" id="{8181F51B-32B3-EDC6-D862-C59A0F8BD468}"/>
              </a:ext>
            </a:extLst>
          </p:cNvPr>
          <p:cNvSpPr txBox="1">
            <a:spLocks/>
          </p:cNvSpPr>
          <p:nvPr/>
        </p:nvSpPr>
        <p:spPr>
          <a:xfrm>
            <a:off x="400741" y="200925"/>
            <a:ext cx="8099024" cy="4017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cap="none" spc="0" baseline="0">
                <a:solidFill>
                  <a:srgbClr val="000000"/>
                </a:solidFill>
                <a:uFillTx/>
                <a:latin typeface="+mn-l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de-DE"/>
              <a:t>Poster Title</a:t>
            </a:r>
            <a:endParaRPr lang="de-DE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74A03683C16745ABBE287E7CFD9012" ma:contentTypeVersion="49" ma:contentTypeDescription="Ein neues Dokument erstellen." ma:contentTypeScope="" ma:versionID="1cf223ac6791cdda31ad83620a728ea6">
  <xsd:schema xmlns:xsd="http://www.w3.org/2001/XMLSchema" xmlns:xs="http://www.w3.org/2001/XMLSchema" xmlns:p="http://schemas.microsoft.com/office/2006/metadata/properties" xmlns:ns1="http://schemas.microsoft.com/sharepoint/v3" xmlns:ns2="01f689fd-ce1f-496c-86e8-16f6d5a6466c" xmlns:ns3="98b12467-c142-4334-9d31-02be22bc2c62" targetNamespace="http://schemas.microsoft.com/office/2006/metadata/properties" ma:root="true" ma:fieldsID="9bd392dd8b73fb465dd11c969604158f" ns1:_="" ns2:_="" ns3:_="">
    <xsd:import namespace="http://schemas.microsoft.com/sharepoint/v3"/>
    <xsd:import namespace="01f689fd-ce1f-496c-86e8-16f6d5a6466c"/>
    <xsd:import namespace="98b12467-c142-4334-9d31-02be22bc2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689fd-ce1f-496c-86e8-16f6d5a64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3310362f-e38e-49da-9511-9b6ae3967e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12467-c142-4334-9d31-02be22bc2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999820-1c16-469a-9680-f843739cf9ea}" ma:internalName="TaxCatchAll" ma:showField="CatchAllData" ma:web="98b12467-c142-4334-9d31-02be22bc2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olicyDirtyBag xmlns="microsoft.office.server.policy.changes">
  <Microsoft.Office.RecordsManagement.PolicyFeatures.Expiration op="Delete"/>
</PolicyDirtyBag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b12467-c142-4334-9d31-02be22bc2c62" xsi:nil="true"/>
    <_ip_UnifiedCompliancePolicyUIAction xmlns="http://schemas.microsoft.com/sharepoint/v3" xsi:nil="true"/>
    <lcf76f155ced4ddcb4097134ff3c332f xmlns="01f689fd-ce1f-496c-86e8-16f6d5a6466c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2B20765-204F-4538-ADF4-D8750779D7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f689fd-ce1f-496c-86e8-16f6d5a6466c"/>
    <ds:schemaRef ds:uri="98b12467-c142-4334-9d31-02be22bc2c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7E9A80-EFE6-4581-BAAC-12E47F6F7180}">
  <ds:schemaRefs>
    <ds:schemaRef ds:uri="microsoft.office.server.policy.changes"/>
  </ds:schemaRefs>
</ds:datastoreItem>
</file>

<file path=customXml/itemProps3.xml><?xml version="1.0" encoding="utf-8"?>
<ds:datastoreItem xmlns:ds="http://schemas.openxmlformats.org/officeDocument/2006/customXml" ds:itemID="{BC288B8F-8316-4E2F-91AC-DDF5A626A81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D309056-84FD-41CE-9BF8-CAF0B0376E61}">
  <ds:schemaRefs>
    <ds:schemaRef ds:uri="http://schemas.microsoft.com/office/2006/metadata/properties"/>
    <ds:schemaRef ds:uri="http://schemas.microsoft.com/office/infopath/2007/PartnerControls"/>
    <ds:schemaRef ds:uri="98b12467-c142-4334-9d31-02be22bc2c62"/>
    <ds:schemaRef ds:uri="http://schemas.microsoft.com/sharepoint/v3"/>
    <ds:schemaRef ds:uri="01f689fd-ce1f-496c-86e8-16f6d5a646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Breitbild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Magdalene Walther</dc:creator>
  <cp:lastModifiedBy>Steffi Zierke</cp:lastModifiedBy>
  <cp:revision>4</cp:revision>
  <dcterms:modified xsi:type="dcterms:W3CDTF">2025-03-27T09:49:44Z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policyId">
    <vt:lpwstr/>
  </property>
  <property fmtid="{D5CDD505-2E9C-101B-9397-08002B2CF9AE}" pid="3" name="ContentTypeId">
    <vt:lpwstr>0x0101009974A03683C16745ABBE287E7CFD9012</vt:lpwstr>
  </property>
  <property fmtid="{D5CDD505-2E9C-101B-9397-08002B2CF9AE}" pid="4" name="ItemRetentionFormula">
    <vt:lpwstr/>
  </property>
  <property fmtid="{D5CDD505-2E9C-101B-9397-08002B2CF9AE}" pid="5" name="MediaServiceImageTags">
    <vt:lpwstr/>
  </property>
</Properties>
</file>